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5" autoAdjust="0"/>
    <p:restoredTop sz="94660"/>
  </p:normalViewPr>
  <p:slideViewPr>
    <p:cSldViewPr snapToGrid="0" showGuides="1">
      <p:cViewPr varScale="1">
        <p:scale>
          <a:sx n="242" d="100"/>
          <a:sy n="242" d="100"/>
        </p:scale>
        <p:origin x="5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76C9-9BB5-119F-EB83-A115C7B7C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293E6-E793-2815-4D83-C2D5E7922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309ED-DE8C-5BF1-0F48-4213DED1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C44-2B19-4F9C-966C-8785634952C5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7C079-6690-F90B-536D-76E21251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52C1D-6AF4-A508-FD94-67C4384C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3224-E8D7-49AF-9BC5-6946F3A97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05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854-1EAA-A153-DCAA-B311EC22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9E4162-8A0D-B573-AD9A-7CF518B18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66CF9-3959-0B09-006E-5436FAB7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C44-2B19-4F9C-966C-8785634952C5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8FA16-0D19-83B3-7708-A35DF20B8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170E-D280-DF8C-D6A8-D97446DE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3224-E8D7-49AF-9BC5-6946F3A97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11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9FAC8F-11DB-B2CC-F286-EEF6697A3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DD940-9D7A-0751-825A-588A7A707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0CC7B-2445-0F81-8F6C-C95EFB6B9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C44-2B19-4F9C-966C-8785634952C5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7241A-A858-1767-8217-7B4F20BD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C99E6-ABD8-A5E9-2569-C24F6B14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3224-E8D7-49AF-9BC5-6946F3A97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693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0F78-8443-F898-F9DC-A8105830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324EB-D2E7-5892-0BDD-F509959E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15CA-BA37-B328-2E8F-9271D9DB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C44-2B19-4F9C-966C-8785634952C5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308ED-4585-035E-FC92-1BF8EA9F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C7AFF-153A-D252-1421-49E9B2E0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3224-E8D7-49AF-9BC5-6946F3A97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9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CFA3-CAC3-1368-761E-54EB8869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0A706-4FAB-2722-C2C1-74A059D4C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85F4F-3FC8-823D-AD72-BC63B47D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C44-2B19-4F9C-966C-8785634952C5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D64DE-2023-F57A-E7C5-F84AFA81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5829D-0E25-8347-8CFD-8AE8E1D5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3224-E8D7-49AF-9BC5-6946F3A97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39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463A-E092-8FD7-F1C8-099D0FB3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FC21B-C412-6CF2-19FB-8AE06D735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2C67B-817C-6D6F-5DBB-97A78F8DE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2843-FCD2-3A9D-31B2-08358152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C44-2B19-4F9C-966C-8785634952C5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1EF27-D33C-4828-8440-5480A942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65161-6A5B-348D-342A-50F2332A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3224-E8D7-49AF-9BC5-6946F3A97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99D0-2819-89C2-163B-4C59A2FA4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48746-7DF9-9778-1F85-A7C721C97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2C17A-0DA1-CC7D-44FE-FC6E0B4F6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78DBB-DFB9-1D54-11AA-B515C97C4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E6FE8-B9A5-60CF-1E6F-6B2881BCF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BC1FC0-6540-C283-D410-754F2959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C44-2B19-4F9C-966C-8785634952C5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D8EDF-2F13-FA9D-D872-B9744F00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A0638C-95CB-6502-87AC-A0FA4B40E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3224-E8D7-49AF-9BC5-6946F3A97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2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B33A-E542-4AE9-D79A-D302D100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5125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362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AE4E8-3728-5E96-AA08-70A38805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C44-2B19-4F9C-966C-8785634952C5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A145C4-3201-B534-6F3E-22C6750F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022C5-603F-5A21-1FEA-A125293F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3224-E8D7-49AF-9BC5-6946F3A97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2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57887-11AF-49C0-E70B-C52E2238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E8915-CC0C-DAC8-88B8-44F50785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E1A74-5690-DA27-267B-D1320BAC0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67B1A-838E-CCD0-1183-FA428D502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C44-2B19-4F9C-966C-8785634952C5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A6F94-7180-06FB-7635-7092DD23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E8FDA-5850-4246-4F8B-114FE641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3224-E8D7-49AF-9BC5-6946F3A97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61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07CC-9ACF-6095-79A9-C1B4A458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DB930A-FF0C-7245-93EC-5BD2CDE49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73659-8ED1-52EB-506A-86D146303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FB2E3-7A02-1990-F076-5F3EC9CB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C44-2B19-4F9C-966C-8785634952C5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31BB-379C-9140-095E-3AF7661B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4C70D-D47E-443A-81A3-14570F13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3224-E8D7-49AF-9BC5-6946F3A97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23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38ABDB-545D-FAE2-E295-3A442BFD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E18BA-52B7-CC29-03C9-6E6A85017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74058-ACA1-6654-081B-DA5930C58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25BC44-2B19-4F9C-966C-8785634952C5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DBAFF-BF12-9702-5F1E-B6BF035D5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14509-0C4D-74F2-0208-42C719223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C3224-E8D7-49AF-9BC5-6946F3A97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63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4059-0C5A-7B78-1BA3-822C9018C6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Graphics for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ADA28-DD37-4BCD-6DCC-9595559A7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46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2354-8DAC-9AC6-555C-5AE7EA14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tut07MathSubtractAverage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2C627C0-827E-3370-5749-FE7A35546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6715" y="0"/>
            <a:ext cx="9298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51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55D6-4BF9-8B81-CC2C-A61D08D0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tut08TwoDataFiles.svg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EEC00C1-F145-60D1-1F59-7860889A6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4211" y="0"/>
            <a:ext cx="8743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0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2D9E-F34B-E4DB-52CC-6E45F40A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tut09DeriveGDP.svg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2BB96B-4452-A397-2117-929C25BEA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734"/>
            <a:ext cx="12192000" cy="569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2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6E36-D2F0-1C77-E4C1-67B0CC2B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tut10LinkSelectedRavels.png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F6CB77-4470-D7F9-A569-2A9A94925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38" y="730250"/>
            <a:ext cx="5660944" cy="61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1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F5E4-599F-FF03-99CF-4FD7BE8A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tut11CompareHHDebt2HPI.svg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38DA9F3-11F7-9AF5-8ED7-EF6576DDD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5673" y="0"/>
            <a:ext cx="7920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66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4763-16E4-96D4-6F0A-4CFC801D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tut11DifferenceOperator.png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387C99-897B-137E-A6AC-56B56E2E8A7E}"/>
              </a:ext>
            </a:extLst>
          </p:cNvPr>
          <p:cNvGrpSpPr/>
          <p:nvPr/>
        </p:nvGrpSpPr>
        <p:grpSpPr>
          <a:xfrm>
            <a:off x="436291" y="1832669"/>
            <a:ext cx="10690705" cy="3381847"/>
            <a:chOff x="436291" y="1832669"/>
            <a:chExt cx="10690705" cy="33818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971057-27BE-6292-0F48-BC0C44659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1874" y="1832669"/>
              <a:ext cx="3067478" cy="334374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2DC956-3E53-C85F-CF31-D7A3AA233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291" y="1832669"/>
              <a:ext cx="3105583" cy="33818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A5DA71-653B-E388-40B9-6C61E5D66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2937" y="1832669"/>
              <a:ext cx="4544059" cy="329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0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BB7E-90F6-3634-9428-6773B0E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tut12DifferenceOperator.png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01EBF0B-02BC-5089-67BD-9F748DFB3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79" y="1737343"/>
            <a:ext cx="10693042" cy="338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9713-DF63-43EC-D616-ECF359A9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tut13DebtAccelerator.svg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89167A3-6985-FF84-74DC-64C941E6D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9639"/>
            <a:ext cx="12192000" cy="63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9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A61B-44A1-03F1-47EB-D69FD436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tut14DebtAcceleratorCompleted.svg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327ECE-5408-91B4-C7ED-F7E21BC5F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2839" y="0"/>
            <a:ext cx="5906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1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5A1F-A345-36B9-29CC-FFB7571F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tut15SummaryTab.png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36EBFA0-0BEF-6C01-362F-8E1CCAC1E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35" y="0"/>
            <a:ext cx="715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AD684A-B6FE-7EBE-A281-307D6149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Tut00.png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E49DF6D-23C3-35B6-0B7E-53E5096FF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82" y="547688"/>
            <a:ext cx="10164594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3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3F65-161E-5D59-872D-27F63C4C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tut16PublicationTab.svg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CEEA682-EEC4-6417-7957-732F464B5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045" y="0"/>
            <a:ext cx="7081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89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DB94-E364-7DDB-B5B1-75A8DD90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tut17ExportCanvasAs.png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60CF67-BC32-6725-0E52-453EBD8F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87" y="1256997"/>
            <a:ext cx="3772426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2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B8A1-91AF-3698-B18F-7C88B3D8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B8994-F77C-EF26-429F-77F53AB9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09" y="779349"/>
            <a:ext cx="6839607" cy="2112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07030-5B1F-37C4-8910-3EA47EAA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309" y="2901445"/>
            <a:ext cx="6839607" cy="22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1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8158-16DF-1B75-7EAD-3E87ABB0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BA4CE-0668-760F-2D84-2A84BB61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070"/>
            <a:ext cx="12192000" cy="36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70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2956-7A91-71B8-3E17-F3A51EC0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0AD9-1241-53EF-D76A-A4D8FC19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2643078"/>
            <a:ext cx="8002117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05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6409-CA5D-AA47-525B-152506C0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FCAE34-1D13-90BF-1083-0E948F5C3BF9}"/>
              </a:ext>
            </a:extLst>
          </p:cNvPr>
          <p:cNvGrpSpPr/>
          <p:nvPr/>
        </p:nvGrpSpPr>
        <p:grpSpPr>
          <a:xfrm>
            <a:off x="838200" y="937697"/>
            <a:ext cx="9487490" cy="3177199"/>
            <a:chOff x="838200" y="937697"/>
            <a:chExt cx="9487490" cy="31771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A8F9BC-9E05-2C0B-D50D-E24A2DECE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937697"/>
              <a:ext cx="4420217" cy="32389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F01E3C-E830-4370-4BF0-C4DDFA8D7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403" y="1342016"/>
              <a:ext cx="7039957" cy="3429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2AAC65-6673-759F-99DD-C0758D1A0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7155" y="1722518"/>
              <a:ext cx="2753109" cy="40963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D2E9EA-A4CD-D0D9-B596-D8417E2FD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6309" y="2132150"/>
              <a:ext cx="8459381" cy="3238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A8FD44-4825-C785-3D59-70C8ABB71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1560" y="2456045"/>
              <a:ext cx="3705742" cy="3810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43EB59-573B-2419-B8AD-2388AA083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2193" y="2779940"/>
              <a:ext cx="1314633" cy="3429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F752BB-38B6-1592-CB7B-F24BCA025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8512" y="3095578"/>
              <a:ext cx="3191320" cy="3334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1483BD-143C-8381-7B2E-2905A5BFB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4459" y="3429000"/>
              <a:ext cx="4124901" cy="3524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3DDBBD-94B3-A29B-82B1-ED1F56A8A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12108" y="3743369"/>
              <a:ext cx="1095528" cy="37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230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AD684A-B6FE-7EBE-A281-307D6149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tut00Ravel.svg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7B834E4-66C5-6DA5-016D-3072E23ED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9437" y="1695450"/>
            <a:ext cx="59531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4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23EFD-4E59-4424-9F84-D85C4191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tut01RavelWithSheet.svg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3249FF-E95D-79FE-0731-C082E0B03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50" y="1695450"/>
            <a:ext cx="11925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1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63E6-81FB-7655-C7AA-A305FDA1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tut02RavelDateAxisRotated.svg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6F72782-C7C9-A8FC-5E35-BB27E38B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50" y="1695450"/>
            <a:ext cx="11925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2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C4D8-AA5C-D94E-1A40-2A73401F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tut03RavelSheetTailRowColumn.svg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9322428-16F8-3E61-FE32-8CF2BD7F5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50" y="1695450"/>
            <a:ext cx="11925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DA30-C765-3F6B-BCF7-711752E9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tut04RavelSelectorDotsUsed.svg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62B7FFE-3E6D-298C-193D-73B4F64E8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70284"/>
            <a:ext cx="12192000" cy="351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94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4A0E-D114-1E4B-9AB9-F2359550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tut05LocksAndVariables.svg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3C474A-E339-3715-7B54-DB4AEAC77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26475"/>
            <a:ext cx="12192000" cy="42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2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86F1-68BD-7883-2B7F-643280EA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tut06VariablesSeparated.svg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A37435-64F0-19E6-7FD2-0F6857897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315" y="0"/>
            <a:ext cx="10103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6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61</Words>
  <Application>Microsoft Office PowerPoint</Application>
  <PresentationFormat>Widescreen</PresentationFormat>
  <Paragraphs>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Graphics for Tutorial</vt:lpstr>
      <vt:lpstr>Tut00.png</vt:lpstr>
      <vt:lpstr>tut00Ravel.svg</vt:lpstr>
      <vt:lpstr>tut01RavelWithSheet.svg</vt:lpstr>
      <vt:lpstr>tut02RavelDateAxisRotated.svg</vt:lpstr>
      <vt:lpstr>tut03RavelSheetTailRowColumn.svg</vt:lpstr>
      <vt:lpstr>tut04RavelSelectorDotsUsed.svg</vt:lpstr>
      <vt:lpstr>tut05LocksAndVariables.svg</vt:lpstr>
      <vt:lpstr>tut06VariablesSeparated.svg</vt:lpstr>
      <vt:lpstr>tut07MathSubtractAverage</vt:lpstr>
      <vt:lpstr>tut08TwoDataFiles.svg</vt:lpstr>
      <vt:lpstr>tut09DeriveGDP.svg</vt:lpstr>
      <vt:lpstr>tut10LinkSelectedRavels.png</vt:lpstr>
      <vt:lpstr>tut11CompareHHDebt2HPI.svg</vt:lpstr>
      <vt:lpstr>tut11DifferenceOperator.png</vt:lpstr>
      <vt:lpstr>tut12DifferenceOperator.png</vt:lpstr>
      <vt:lpstr>tut13DebtAccelerator.svg</vt:lpstr>
      <vt:lpstr>tut14DebtAcceleratorCompleted.svg</vt:lpstr>
      <vt:lpstr>tut15SummaryTab.png</vt:lpstr>
      <vt:lpstr>tut16PublicationTab.svg</vt:lpstr>
      <vt:lpstr>tut17ExportCanvasAs.png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for Tutorial</dc:title>
  <dc:creator>Steve Keen</dc:creator>
  <cp:lastModifiedBy>Steve Keen</cp:lastModifiedBy>
  <cp:revision>17</cp:revision>
  <dcterms:created xsi:type="dcterms:W3CDTF">2024-04-05T07:24:59Z</dcterms:created>
  <dcterms:modified xsi:type="dcterms:W3CDTF">2024-04-07T21:26:40Z</dcterms:modified>
</cp:coreProperties>
</file>